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TMzMTQzNDA3MTRjNzZhYzM0MjRjMzVjMDdlY2U2OT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Arial</vt:lpstr>
      <vt:lpstr>宋体</vt:lpstr>
      <vt:lpstr>Wingdings</vt:lpstr>
      <vt:lpstr>Arial Unicode MS</vt:lpstr>
      <vt:lpstr>Calibri</vt:lpstr>
      <vt:lpstr>微软雅黑</vt:lpstr>
      <vt:lpstr>Office 主题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yvonne</dc:creator>
  <cp:lastModifiedBy>Luvian Qian</cp:lastModifiedBy>
  <cp:revision>2</cp:revision>
  <dcterms:created xsi:type="dcterms:W3CDTF">2023-04-28T01:43:00Z</dcterms:created>
  <dcterms:modified xsi:type="dcterms:W3CDTF">2023-04-28T01:46:54Z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5D096041D71745458F40867477E60C11_12</vt:lpwstr>
  </property>
  <property fmtid="{D5CDD505-2E9C-101B-9397-08002B2CF9AE}" pid="3" name="KSOProductBuildVer">
    <vt:lpwstr>2052-11.1.0.14036</vt:lpwstr>
  </property>
</Properties>
</file>